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426"/>
    <a:srgbClr val="812411"/>
    <a:srgbClr val="FDB714"/>
    <a:srgbClr val="B9D031"/>
    <a:srgbClr val="51682E"/>
    <a:srgbClr val="FFFFFF"/>
    <a:srgbClr val="5B7634"/>
    <a:srgbClr val="85A13C"/>
    <a:srgbClr val="A9BE2C"/>
    <a:srgbClr val="87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812411"/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394372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Мы предлагаем Вам лучший товар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1947" y="3806131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У нас лучшие цены на рынке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86344" y="495334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54765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экономия вашего времени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93249" y="8015507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индивидуальная программа на выезд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1240" y="26824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1240" y="405055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93248" y="5543560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93248" y="68397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93248" y="828637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164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21</cp:revision>
  <dcterms:created xsi:type="dcterms:W3CDTF">2011-06-17T23:30:18Z</dcterms:created>
  <dcterms:modified xsi:type="dcterms:W3CDTF">2011-06-21T00:56:42Z</dcterms:modified>
</cp:coreProperties>
</file>